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775244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35082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60072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32542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165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92318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6054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943673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5156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196888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576692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0C3E7-561A-4A76-BE42-B902785F7EAF}" type="datetimeFigureOut">
              <a:rPr lang="ru-RU" smtClean="0"/>
              <a:t>28.01.2016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3B6C7-1FA6-46E5-838B-FCF52FB68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398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9856" y="1196752"/>
            <a:ext cx="7772400" cy="23876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«Оказание логопедической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помощи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процессе комплексного сопровождения  замещающих семей»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4077072"/>
            <a:ext cx="2982416" cy="1655762"/>
          </a:xfrm>
        </p:spPr>
        <p:txBody>
          <a:bodyPr/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Учитель – логопед 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Синицына К.А.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60648"/>
            <a:ext cx="7200800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Краевое государственное казенное учреждение "Организация осуществляющая обучение, для детей-сирот и детей, оставшихся без попечения родителей «Детский дом № 27»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861048"/>
            <a:ext cx="2520280" cy="245160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18486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99592" y="1268760"/>
            <a:ext cx="4104456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учителя-логопеда 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взаимодействии с кровной и замещающей семьей —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ситуации сотрудничества родителей и специалиста, в результате чего будут достигнуты результаты предупреждения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коррекции речевых нарушений.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0648"/>
            <a:ext cx="3816424" cy="3041729"/>
          </a:xfrm>
          <a:prstGeom prst="rect">
            <a:avLst/>
          </a:prstGeom>
          <a:noFill/>
          <a:ln w="349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J:\фото дд 15-16 г\DSC015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74767"/>
            <a:ext cx="3816424" cy="287856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6639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Для достижения 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цели необходимо выполнить следующие задачи:</a:t>
            </a:r>
            <a:b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75656" y="1340768"/>
            <a:ext cx="5040560" cy="4824536"/>
          </a:xfrm>
        </p:spPr>
        <p:txBody>
          <a:bodyPr>
            <a:noAutofit/>
          </a:bodyPr>
          <a:lstStyle/>
          <a:p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■проделать работу по коррекции и компенсации негативных последствий проблемного развития воспитанника;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■познакомить кровную и приемную семью с особенностями развития и обучения ребенка;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■оказать помощь кровной и приемной семье в обеспечении образовательных потребностей ребенка.</a:t>
            </a:r>
          </a:p>
          <a:p>
            <a:endParaRPr lang="ru-RU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836818"/>
            <a:ext cx="2664296" cy="252028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38756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Внесены изменения в 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документацию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47664" y="1772816"/>
            <a:ext cx="4320480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Положение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логопедическом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пункте;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Протокол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первичного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обследования;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Карта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отзыв об оказанной логопедической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услуге;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Журнал сопровождения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510" y="1664494"/>
            <a:ext cx="3204666" cy="320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10277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658" y="116632"/>
            <a:ext cx="78867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	</a:t>
            </a:r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иды 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оказания логопедической помощи 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7300" y="692696"/>
            <a:ext cx="7707188" cy="34563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Логопедическое обследование ребёнка.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Консультация по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результатам обследования.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Логопедические занятия (индивидуальные, подгрупповые).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Консультация по раннему речевому стимулированию (дети до 3-х лет).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Лекции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тему речевого развития ребёнка.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818440"/>
            <a:ext cx="2952328" cy="28936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818440"/>
            <a:ext cx="2969418" cy="28936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4141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776" y="188640"/>
            <a:ext cx="7886700" cy="108012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Консультативно-просветительское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направление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7300" y="1268760"/>
            <a:ext cx="7886700" cy="2808312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«Взаимосвязь развития речи и развития тонких дифференцированных движений пальцев и кисти рук детей».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«Особенности развития речи ребенка 3-4 лет»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«Как стимулировать развитие речи ребенка?»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73016"/>
            <a:ext cx="4084637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837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886700" cy="576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Консультативно-просветительское 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направление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595820"/>
            <a:ext cx="3810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26856" y="764704"/>
            <a:ext cx="7886700" cy="31080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«Использование логопедического массажа в коррекционной работе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«Речевое развитие детей с моторной алалией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«Советы по проведению логопедических упражнений дома»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"Речевая готовность ребенка к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школе»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Советы логопеда  «Как помочь неуспевающему школьнику»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6527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886700" cy="72008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Коррекционное направление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764704"/>
            <a:ext cx="7707188" cy="30963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просодической стороны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речи;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Коррекция звукопроизношения;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Совершенствование лексико-грамматических категорий речи;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связной речи;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Коррекция нарушений письменной речи.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982" y="3796756"/>
            <a:ext cx="3219042" cy="2874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41" y="3796757"/>
            <a:ext cx="3267131" cy="28741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2850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761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Логопедические технологии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7401" y="980728"/>
            <a:ext cx="7765342" cy="253947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Артикуляционная, дыхательная, мимическая гимнастики;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Пальчиковая и ручная гимнастики;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Зондовый и логопедический массаж;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Пескотерапия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логопедии;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Кинезиология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логопедии;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Элементы Су-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Джок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терапии.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J:\фото дд 15-16 г\IMG_27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827892"/>
            <a:ext cx="3518981" cy="28860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J:\фото дд 15-16 г\IMG_27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803662"/>
            <a:ext cx="3528392" cy="28936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611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:\фото дд 15-16 г\IMG_27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73018"/>
            <a:ext cx="3384376" cy="28494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J:\фото дд 15-16 г\IMG_28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103" y="269496"/>
            <a:ext cx="3384375" cy="30856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J:\фото дд 15-16 г\IMG_28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932" y="3573017"/>
            <a:ext cx="3480775" cy="28494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:\фото дд 15-16 г\102_14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932" y="269496"/>
            <a:ext cx="3480775" cy="30856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145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Кто хочет разговаривать, </a:t>
            </a:r>
            <a:b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тот должен выговаривать. </a:t>
            </a:r>
            <a:b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Все правильно и внятно, </a:t>
            </a:r>
            <a:b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чтоб было </a:t>
            </a:r>
            <a:r>
              <a:rPr lang="ru-RU" sz="28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всем понятно.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60848"/>
            <a:ext cx="6103590" cy="45820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3294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58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158</Template>
  <TotalTime>568</TotalTime>
  <Words>328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158</vt:lpstr>
      <vt:lpstr>«Оказание логопедической помощи  в процессе комплексного сопровождения  замещающих семей»</vt:lpstr>
      <vt:lpstr>Презентация PowerPoint</vt:lpstr>
      <vt:lpstr>Для достижения  цели необходимо выполнить следующие задачи: </vt:lpstr>
      <vt:lpstr>Внесены изменения в документацию</vt:lpstr>
      <vt:lpstr> Виды оказания логопедической помощи </vt:lpstr>
      <vt:lpstr>Консультативно-просветительское направление</vt:lpstr>
      <vt:lpstr>Консультативно-просветительское направление</vt:lpstr>
      <vt:lpstr>Коррекционное направление </vt:lpstr>
      <vt:lpstr>Логопедические технологии</vt:lpstr>
      <vt:lpstr>Презентация PowerPoint</vt:lpstr>
      <vt:lpstr>Кто хочет разговаривать,  тот должен выговаривать.  Все правильно и внятно,  чтоб было всем понятно.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Оказание логопедической помощи детям воспитывающимся в кровной или приемной семьях</dc:title>
  <dc:creator>Работа</dc:creator>
  <cp:lastModifiedBy>Кристина</cp:lastModifiedBy>
  <cp:revision>27</cp:revision>
  <dcterms:created xsi:type="dcterms:W3CDTF">2016-01-25T23:53:28Z</dcterms:created>
  <dcterms:modified xsi:type="dcterms:W3CDTF">2016-01-28T12:57:47Z</dcterms:modified>
</cp:coreProperties>
</file>